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b-7a7093cd-dsII9v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8" r:id="rId3"/>
    <p:sldId id="259" r:id="rId4"/>
    <p:sldId id="262" r:id="rId5"/>
    <p:sldId id="261" r:id="rId6"/>
    <p:sldId id="263" r:id="rId7"/>
    <p:sldId id="264" r:id="rId8"/>
    <p:sldId id="256" r:id="rId9"/>
    <p:sldId id="25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3"/>
    <p:restoredTop sz="96327"/>
  </p:normalViewPr>
  <p:slideViewPr>
    <p:cSldViewPr snapToGrid="0" snapToObjects="1">
      <p:cViewPr>
        <p:scale>
          <a:sx n="97" d="100"/>
          <a:sy n="9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CAD8-877D-6647-938C-3B03963B6E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36F2E1-5F7F-3B4E-BCFF-827CFCF1D0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5FD45-88ED-0A43-9000-4C7387921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4FFCA-EF5D-124C-B9BE-426E3B04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6A8D0-5393-6F42-8778-6684B6A83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0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2E329-1F75-2849-A027-9456AB4ED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4A69E-5E7A-3744-B302-D9534A9AA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F5D2E-C1B5-9647-9CFE-F14F99408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CAFE5-733A-AD44-8737-E29A1C818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58108-B5EA-F042-B251-E1E74E9B6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1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CC241-7767-364D-8CD4-2350A06588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D0381-8BDA-CD4F-A278-0A1FBBDE7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572EB-13E9-FA46-A1A5-19B30193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95C56-549C-BF46-91C6-554786B2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86355-4BC7-724F-A583-DCEC00F2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3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4BD6F-78B8-324B-97D5-6A8569D8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2BBC-4CC5-E94C-8FDF-14444712B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4E8FE-6551-304F-8557-8F499332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33162-E9DF-8E49-A706-47283C1B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75C2F-65D3-594B-8AC4-E104B04E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871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B8590-E51E-DE4A-8C17-4A51A10F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8B10-C8A3-7B44-88A5-E37FC080C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A88E1-40BA-9244-A2EC-80C4193EB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4D337-2905-E14F-B9C9-3A340795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6DF40-405F-5A47-8222-86C1AFE5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5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B681-AFBC-734C-958A-0554059FF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85CC-5374-B14B-8EDD-09A6D42B5B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33F6D-3B5B-CF4A-86CD-108C428B2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3FFB9-4B66-BF46-81E1-68DF0265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82718B-ADC1-D044-A3A4-39E5FD727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74CE0-B8B2-FC46-A3C4-DFC6FE33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78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600B-35D9-254D-BCA2-48868A75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DD308-786C-404D-AB43-0FC3E7A0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A2F190-853D-2E41-B4E8-CC215216A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06935-FDFD-D140-9F21-CA9493FE2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B7B5F-7B1A-BF44-B81D-577E0BF8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48EC46-E81B-B94C-8A8C-4CEBB420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B4EA4-DD57-0F48-91A8-800084FAE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787894-9FF7-4D46-AD5C-189BFE29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90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3F8BC-6F49-B74B-8D08-3E6F49C1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A10ED4-3634-384C-A8B7-4CB2008D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6841F-5F1D-F441-9972-AE9DEDDD5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E7C6-E8CE-A745-9749-D0C779F38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131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7B5D4-E532-5740-B601-593CAE75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ADD54A-A70D-6D44-8898-8E8E0FD7F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67F4A-3755-DA4F-8073-98CE0A9B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7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1F995-AEB2-A840-9D8C-F64963CE3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C80CE-3017-4B45-918E-07B23D57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92938C-F980-F64C-AE78-02625514A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B947F-3CE7-E841-BD55-20E9BD1E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0E977-9AC2-784D-AEBC-1E97D9738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BA1FBE-4F64-E442-9E12-C9FD0B6B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2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AB46A-554B-034D-8343-A695A680F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B2CD2-AA28-CD4C-902B-83929BDF3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6FFE87-6E53-E544-B914-5C5D6F3CF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3DDDF-CF6C-934D-947B-DE6F10A5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762BA-853E-1849-9EED-17AA952B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804BF-7D09-8943-A402-29448A51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1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2163F-24F5-6E4A-A713-67F2FC00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82005-E462-2F4A-8EA5-0AFAC16C1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195F1-0781-2547-ACB0-C062D2408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2399F-DCBF-AD47-BB77-5C8D1FF75B33}" type="datetimeFigureOut">
              <a:rPr lang="en-US" smtClean="0"/>
              <a:t>1/23/22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39A492-404F-614E-A800-971EC08BE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8225E-AB1C-0F43-ADAE-0B7EC10E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29A89-1F10-C142-8B8A-561DB7B20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6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sb-7a7093cd-dsII9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8B237-46D7-1948-8630-069C6D431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0730" y="282668"/>
            <a:ext cx="5450540" cy="1017774"/>
          </a:xfrm>
        </p:spPr>
        <p:txBody>
          <a:bodyPr/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Vesta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592F5E3-3242-D344-862E-6ED5691DA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670" y="1286715"/>
            <a:ext cx="3550660" cy="196560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A1025C78-7102-6E44-9734-F878B22DEDE0}"/>
              </a:ext>
            </a:extLst>
          </p:cNvPr>
          <p:cNvSpPr/>
          <p:nvPr/>
        </p:nvSpPr>
        <p:spPr>
          <a:xfrm>
            <a:off x="4320671" y="1285174"/>
            <a:ext cx="3550660" cy="1965600"/>
          </a:xfrm>
          <a:prstGeom prst="frame">
            <a:avLst>
              <a:gd name="adj1" fmla="val 1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arrow&#10;&#10;Description automatically generated">
            <a:extLst>
              <a:ext uri="{FF2B5EF4-FFF2-40B4-BE49-F238E27FC236}">
                <a16:creationId xmlns:a16="http://schemas.microsoft.com/office/drawing/2014/main" id="{E837367C-6E12-8D48-BDA3-50283C489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23" y="3429000"/>
            <a:ext cx="676553" cy="8448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622DD7-9975-1041-AAAB-9906F9396A43}"/>
              </a:ext>
            </a:extLst>
          </p:cNvPr>
          <p:cNvSpPr txBox="1"/>
          <p:nvPr/>
        </p:nvSpPr>
        <p:spPr>
          <a:xfrm>
            <a:off x="1631576" y="3528267"/>
            <a:ext cx="909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is the symbol for Vesta (Roman Form) — also known as Hestia in Ancient Greek mythology. She is the goddess of the hearth and used to be one of the 13 Olympians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ED98C05-93B8-F54C-8636-5E9C3685D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58" y="4450550"/>
            <a:ext cx="2470897" cy="2208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5A9716-DF7D-0449-8560-F0F4798D7647}"/>
              </a:ext>
            </a:extLst>
          </p:cNvPr>
          <p:cNvSpPr txBox="1"/>
          <p:nvPr/>
        </p:nvSpPr>
        <p:spPr>
          <a:xfrm>
            <a:off x="3370730" y="4450550"/>
            <a:ext cx="722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grass crown is what every Greek, roman hero receives from quests or doing an extreme good deed for the nation. </a:t>
            </a:r>
          </a:p>
        </p:txBody>
      </p:sp>
    </p:spTree>
    <p:extLst>
      <p:ext uri="{BB962C8B-B14F-4D97-AF65-F5344CB8AC3E}">
        <p14:creationId xmlns:p14="http://schemas.microsoft.com/office/powerpoint/2010/main" val="49388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E51A-8345-854F-9C9D-CFC64AB3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3B3A8C5-8D5F-BC46-9DC8-26226192E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6894" y="-140394"/>
            <a:ext cx="12218894" cy="6764225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95E69529-A0B6-274A-9658-F16A2352989E}"/>
              </a:ext>
            </a:extLst>
          </p:cNvPr>
          <p:cNvSpPr/>
          <p:nvPr/>
        </p:nvSpPr>
        <p:spPr>
          <a:xfrm>
            <a:off x="1272988" y="770965"/>
            <a:ext cx="9699812" cy="2814917"/>
          </a:xfrm>
          <a:prstGeom prst="frame">
            <a:avLst>
              <a:gd name="adj1" fmla="val 1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24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E435-F9A3-B64A-9814-00738444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06A3219A-3CB9-EE47-BE3B-2C6303394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061" y="0"/>
            <a:ext cx="12386121" cy="6858000"/>
          </a:xfrm>
        </p:spPr>
      </p:pic>
    </p:spTree>
    <p:extLst>
      <p:ext uri="{BB962C8B-B14F-4D97-AF65-F5344CB8AC3E}">
        <p14:creationId xmlns:p14="http://schemas.microsoft.com/office/powerpoint/2010/main" val="1631548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fire in a fireplace&#10;&#10;Description automatically generated with medium confidence">
            <a:extLst>
              <a:ext uri="{FF2B5EF4-FFF2-40B4-BE49-F238E27FC236}">
                <a16:creationId xmlns:a16="http://schemas.microsoft.com/office/drawing/2014/main" id="{D9CBE237-53D4-D149-A288-2E9F8506B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778500" cy="32512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43F1F2-2F12-6E40-AD12-6123F1EA57A4}"/>
              </a:ext>
            </a:extLst>
          </p:cNvPr>
          <p:cNvSpPr txBox="1"/>
          <p:nvPr/>
        </p:nvSpPr>
        <p:spPr>
          <a:xfrm>
            <a:off x="6096000" y="177800"/>
            <a:ext cx="56896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Tia suggested, we should put a nice fire-place gif below the products to welcome and make customers feel warmer. </a:t>
            </a:r>
          </a:p>
          <a:p>
            <a:r>
              <a:rPr lang="en-US" dirty="0"/>
              <a:t>I think if we if add a background music to the website such as blues, jazz or a mixed playlist that when the customer is browsing through the different products, they would feel have a better impression and would be more likely to buy our product.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think the second fireplace gif would be nicer since its more animated and it relates to many trends. I would say majority of people would watch anime and would also relate if something was related to their life while shopping.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Picture 13" descr="A fire burning in a brick fireplace&#10;&#10;Description automatically generated with medium confidence">
            <a:extLst>
              <a:ext uri="{FF2B5EF4-FFF2-40B4-BE49-F238E27FC236}">
                <a16:creationId xmlns:a16="http://schemas.microsoft.com/office/drawing/2014/main" id="{F2390218-1577-914E-B8C4-AC5CA9D41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429000"/>
            <a:ext cx="5402836" cy="302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4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C955B7-E4D5-AF4C-ABF7-6FEFB9076C59}"/>
              </a:ext>
            </a:extLst>
          </p:cNvPr>
          <p:cNvSpPr/>
          <p:nvPr/>
        </p:nvSpPr>
        <p:spPr>
          <a:xfrm>
            <a:off x="717176" y="0"/>
            <a:ext cx="10943758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4" descr="A fire in a fireplace&#10;&#10;Description automatically generated with medium confidence">
            <a:extLst>
              <a:ext uri="{FF2B5EF4-FFF2-40B4-BE49-F238E27FC236}">
                <a16:creationId xmlns:a16="http://schemas.microsoft.com/office/drawing/2014/main" id="{F4265FBB-6F60-FE40-9094-105360A31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176" y="553992"/>
            <a:ext cx="10943758" cy="630400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75E21D-F79A-B34E-A38B-9719006F6BF7}"/>
              </a:ext>
            </a:extLst>
          </p:cNvPr>
          <p:cNvSpPr txBox="1"/>
          <p:nvPr/>
        </p:nvSpPr>
        <p:spPr>
          <a:xfrm>
            <a:off x="251012" y="542365"/>
            <a:ext cx="4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3074443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7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273011-AE54-214E-8F6E-AEC50971E26E}"/>
              </a:ext>
            </a:extLst>
          </p:cNvPr>
          <p:cNvSpPr/>
          <p:nvPr/>
        </p:nvSpPr>
        <p:spPr>
          <a:xfrm>
            <a:off x="717176" y="0"/>
            <a:ext cx="10943758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fire burning in a brick fireplace&#10;&#10;Description automatically generated with medium confidence">
            <a:extLst>
              <a:ext uri="{FF2B5EF4-FFF2-40B4-BE49-F238E27FC236}">
                <a16:creationId xmlns:a16="http://schemas.microsoft.com/office/drawing/2014/main" id="{88B6633F-E456-D247-99F8-93BA44F7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18" y="542365"/>
            <a:ext cx="10874715" cy="60898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73F784-B11A-F942-8A27-89D6014FE7FF}"/>
              </a:ext>
            </a:extLst>
          </p:cNvPr>
          <p:cNvSpPr txBox="1"/>
          <p:nvPr/>
        </p:nvSpPr>
        <p:spPr>
          <a:xfrm>
            <a:off x="251012" y="542365"/>
            <a:ext cx="46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123878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BC3500-DF28-E14E-BBF6-B2E84AA31DC9}"/>
              </a:ext>
            </a:extLst>
          </p:cNvPr>
          <p:cNvSpPr txBox="1"/>
          <p:nvPr/>
        </p:nvSpPr>
        <p:spPr>
          <a:xfrm>
            <a:off x="322729" y="143435"/>
            <a:ext cx="5038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think we should include Lexie’s idea or at least try to interpret it into the website. (so that we could at least have a chance in winning the best young enterprise website competition thing)</a:t>
            </a:r>
          </a:p>
        </p:txBody>
      </p:sp>
      <p:pic>
        <p:nvPicPr>
          <p:cNvPr id="6" name="Picture 5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79DC742F-E9F5-804D-BDCD-99957B61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" y="1882588"/>
            <a:ext cx="3101789" cy="28035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3CFD6D-27AC-1240-A975-06919768B383}"/>
              </a:ext>
            </a:extLst>
          </p:cNvPr>
          <p:cNvCxnSpPr>
            <a:cxnSpLocks/>
          </p:cNvCxnSpPr>
          <p:nvPr/>
        </p:nvCxnSpPr>
        <p:spPr>
          <a:xfrm>
            <a:off x="-645459" y="1882588"/>
            <a:ext cx="13070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E8D6A9-DCD4-9647-B4D4-9FB758899245}"/>
              </a:ext>
            </a:extLst>
          </p:cNvPr>
          <p:cNvSpPr txBox="1"/>
          <p:nvPr/>
        </p:nvSpPr>
        <p:spPr>
          <a:xfrm>
            <a:off x="3370728" y="2545694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Candle [_]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39678A-65B8-F445-A8CB-082E69F4C56A}"/>
              </a:ext>
            </a:extLst>
          </p:cNvPr>
          <p:cNvSpPr txBox="1"/>
          <p:nvPr/>
        </p:nvSpPr>
        <p:spPr>
          <a:xfrm>
            <a:off x="3370727" y="2182429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Bath Bombs [_]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D32EA1-C749-6E48-8398-93514946F50F}"/>
              </a:ext>
            </a:extLst>
          </p:cNvPr>
          <p:cNvSpPr txBox="1"/>
          <p:nvPr/>
        </p:nvSpPr>
        <p:spPr>
          <a:xfrm>
            <a:off x="3370729" y="2915026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 Masks [_]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C369D7-B6DB-854C-9846-0A026091E7E0}"/>
              </a:ext>
            </a:extLst>
          </p:cNvPr>
          <p:cNvSpPr txBox="1"/>
          <p:nvPr/>
        </p:nvSpPr>
        <p:spPr>
          <a:xfrm>
            <a:off x="3370727" y="3269880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[_]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8DCA9-E877-2B46-8920-08D495D937E2}"/>
              </a:ext>
            </a:extLst>
          </p:cNvPr>
          <p:cNvSpPr txBox="1"/>
          <p:nvPr/>
        </p:nvSpPr>
        <p:spPr>
          <a:xfrm>
            <a:off x="3370727" y="3624734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[_]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4EDF3-04B3-AB4A-941F-934C7C74ECF9}"/>
              </a:ext>
            </a:extLst>
          </p:cNvPr>
          <p:cNvSpPr txBox="1"/>
          <p:nvPr/>
        </p:nvSpPr>
        <p:spPr>
          <a:xfrm>
            <a:off x="3370727" y="3994066"/>
            <a:ext cx="1990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 [_]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03CB59-CF1A-2746-86A3-781C100BF15E}"/>
              </a:ext>
            </a:extLst>
          </p:cNvPr>
          <p:cNvSpPr txBox="1"/>
          <p:nvPr/>
        </p:nvSpPr>
        <p:spPr>
          <a:xfrm>
            <a:off x="627529" y="4686128"/>
            <a:ext cx="363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Pick and Mix Idea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AFEF23-EFA0-B74B-AEE6-1886C6D2FD3A}"/>
              </a:ext>
            </a:extLst>
          </p:cNvPr>
          <p:cNvSpPr txBox="1"/>
          <p:nvPr/>
        </p:nvSpPr>
        <p:spPr>
          <a:xfrm>
            <a:off x="6831106" y="659418"/>
            <a:ext cx="5038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idea was </a:t>
            </a:r>
            <a:r>
              <a:rPr lang="en-US" dirty="0" err="1"/>
              <a:t>Isy’s</a:t>
            </a:r>
            <a:r>
              <a:rPr lang="en-US" dirty="0"/>
              <a:t>, which was based on aesthetic, I don’t see a major problem with this since a lot of people these days are into this. </a:t>
            </a:r>
          </a:p>
        </p:txBody>
      </p:sp>
      <p:pic>
        <p:nvPicPr>
          <p:cNvPr id="18" name="Picture 17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A5EECB9F-1F2A-3347-A322-DA78D23D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83" y="1941466"/>
            <a:ext cx="1438716" cy="1300378"/>
          </a:xfrm>
          <a:prstGeom prst="rect">
            <a:avLst/>
          </a:prstGeom>
        </p:spPr>
      </p:pic>
      <p:pic>
        <p:nvPicPr>
          <p:cNvPr id="19" name="Picture 18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ADA8D7AC-AA10-E24D-984F-28047BE3F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383" y="3241844"/>
            <a:ext cx="1438716" cy="1300378"/>
          </a:xfrm>
          <a:prstGeom prst="rect">
            <a:avLst/>
          </a:prstGeom>
        </p:spPr>
      </p:pic>
      <p:pic>
        <p:nvPicPr>
          <p:cNvPr id="20" name="Picture 19" descr="A picture containing text, container, box&#10;&#10;Description automatically generated">
            <a:extLst>
              <a:ext uri="{FF2B5EF4-FFF2-40B4-BE49-F238E27FC236}">
                <a16:creationId xmlns:a16="http://schemas.microsoft.com/office/drawing/2014/main" id="{86159756-829E-8B44-B4A3-DB14B831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189" y="4542222"/>
            <a:ext cx="1438716" cy="13003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7B1F895-0814-AB4A-9794-E5C6B22359CD}"/>
              </a:ext>
            </a:extLst>
          </p:cNvPr>
          <p:cNvSpPr txBox="1"/>
          <p:nvPr/>
        </p:nvSpPr>
        <p:spPr>
          <a:xfrm>
            <a:off x="8502905" y="2176361"/>
            <a:ext cx="30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Baby Blue Base (Box)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522857-8A13-AD49-8969-14231134C613}"/>
              </a:ext>
            </a:extLst>
          </p:cNvPr>
          <p:cNvSpPr txBox="1"/>
          <p:nvPr/>
        </p:nvSpPr>
        <p:spPr>
          <a:xfrm>
            <a:off x="8502905" y="3476739"/>
            <a:ext cx="30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 Lilac Purple (Box)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FC6811-4C43-A445-A5E0-E9984B5FCE33}"/>
              </a:ext>
            </a:extLst>
          </p:cNvPr>
          <p:cNvSpPr txBox="1"/>
          <p:nvPr/>
        </p:nvSpPr>
        <p:spPr>
          <a:xfrm>
            <a:off x="8532099" y="4705631"/>
            <a:ext cx="306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Navy Oceanic Blue(Box)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A42D18-100E-0847-B178-D174661DEE31}"/>
              </a:ext>
            </a:extLst>
          </p:cNvPr>
          <p:cNvSpPr txBox="1"/>
          <p:nvPr/>
        </p:nvSpPr>
        <p:spPr>
          <a:xfrm>
            <a:off x="8556693" y="2545694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</a:t>
            </a:r>
            <a:r>
              <a:rPr lang="en-GB" dirty="0">
                <a:effectLst/>
                <a:latin typeface="Apple Color Emoji" pitchFamily="2" charset="0"/>
              </a:rPr>
              <a:t>🔽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4DB7C4-D536-C147-8FB8-D3D97555FB0C}"/>
              </a:ext>
            </a:extLst>
          </p:cNvPr>
          <p:cNvSpPr txBox="1"/>
          <p:nvPr/>
        </p:nvSpPr>
        <p:spPr>
          <a:xfrm>
            <a:off x="8556692" y="3846071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</a:t>
            </a:r>
            <a:r>
              <a:rPr lang="en-GB" dirty="0">
                <a:effectLst/>
                <a:latin typeface="Apple Color Emoji" pitchFamily="2" charset="0"/>
              </a:rPr>
              <a:t>🔽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1CEF82-77DC-3B42-9979-2841B43E1758}"/>
              </a:ext>
            </a:extLst>
          </p:cNvPr>
          <p:cNvSpPr txBox="1"/>
          <p:nvPr/>
        </p:nvSpPr>
        <p:spPr>
          <a:xfrm>
            <a:off x="8556692" y="5009293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__________</a:t>
            </a:r>
            <a:r>
              <a:rPr lang="en-GB" dirty="0">
                <a:effectLst/>
                <a:latin typeface="Apple Color Emoji" pitchFamily="2" charset="0"/>
              </a:rPr>
              <a:t>🔽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102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1C99-C59C-C546-AB55-B66DD6A6C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4C10E-DAF0-834B-B473-FF30289B24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3ACD1BE-4CDA-6344-A158-CE575A95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1667-60A4-4046-A530-68217E3C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95B4A048-F0C4-AE4F-B876-D40A3C66A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7493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AC8648-0EED-AD4A-94C5-C3C27524407E}"/>
              </a:ext>
            </a:extLst>
          </p:cNvPr>
          <p:cNvSpPr txBox="1"/>
          <p:nvPr/>
        </p:nvSpPr>
        <p:spPr>
          <a:xfrm>
            <a:off x="3801978" y="2615801"/>
            <a:ext cx="46682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product might contain allergens that might trigger the user.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(state the allergens)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(state what everything is made from)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(state where the products are sourced from)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(show that we care for the customers as our priority)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(make everything simple and nice, don’t over complicate things)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00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352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Apple Color Emoji</vt:lpstr>
      <vt:lpstr>Arial</vt:lpstr>
      <vt:lpstr>Calibri</vt:lpstr>
      <vt:lpstr>Calibri Light</vt:lpstr>
      <vt:lpstr>Times New Roman</vt:lpstr>
      <vt:lpstr>Office Theme</vt:lpstr>
      <vt:lpstr>Vesta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Vesta</dc:title>
  <dc:creator>Ryan Song</dc:creator>
  <cp:lastModifiedBy>Ryan Song</cp:lastModifiedBy>
  <cp:revision>2</cp:revision>
  <dcterms:created xsi:type="dcterms:W3CDTF">2022-01-23T03:35:10Z</dcterms:created>
  <dcterms:modified xsi:type="dcterms:W3CDTF">2022-01-24T13:43:14Z</dcterms:modified>
</cp:coreProperties>
</file>